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67825E-F9A4-4BD5-AD8C-941FE1A36D2A}" v="452" dt="2022-04-25T14:18:35.836"/>
    <p1510:client id="{55798C4F-367F-4274-AD59-DDC83600B03E}" v="7" dt="2022-04-25T14:12:15.0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 Clow" userId="228e792a4777ae2e" providerId="LiveId" clId="{1E67825E-F9A4-4BD5-AD8C-941FE1A36D2A}"/>
    <pc:docChg chg="custSel modSld">
      <pc:chgData name="Max Clow" userId="228e792a4777ae2e" providerId="LiveId" clId="{1E67825E-F9A4-4BD5-AD8C-941FE1A36D2A}" dt="2022-04-25T14:18:27.772" v="5261"/>
      <pc:docMkLst>
        <pc:docMk/>
      </pc:docMkLst>
      <pc:sldChg chg="modSp mod">
        <pc:chgData name="Max Clow" userId="228e792a4777ae2e" providerId="LiveId" clId="{1E67825E-F9A4-4BD5-AD8C-941FE1A36D2A}" dt="2022-04-25T13:31:21.829" v="4774" actId="2711"/>
        <pc:sldMkLst>
          <pc:docMk/>
          <pc:sldMk cId="264711190" sldId="256"/>
        </pc:sldMkLst>
        <pc:spChg chg="mod">
          <ac:chgData name="Max Clow" userId="228e792a4777ae2e" providerId="LiveId" clId="{1E67825E-F9A4-4BD5-AD8C-941FE1A36D2A}" dt="2022-04-25T13:31:21.829" v="4774" actId="2711"/>
          <ac:spMkLst>
            <pc:docMk/>
            <pc:sldMk cId="264711190" sldId="256"/>
            <ac:spMk id="2" creationId="{32DEF33C-BC38-45F9-8A31-D157D593246F}"/>
          </ac:spMkLst>
        </pc:spChg>
        <pc:spChg chg="mod">
          <ac:chgData name="Max Clow" userId="228e792a4777ae2e" providerId="LiveId" clId="{1E67825E-F9A4-4BD5-AD8C-941FE1A36D2A}" dt="2022-04-25T13:31:16.767" v="4773" actId="2711"/>
          <ac:spMkLst>
            <pc:docMk/>
            <pc:sldMk cId="264711190" sldId="256"/>
            <ac:spMk id="3" creationId="{1C375295-51FD-4086-8313-29A3C7276EE2}"/>
          </ac:spMkLst>
        </pc:spChg>
      </pc:sldChg>
      <pc:sldChg chg="modSp mod">
        <pc:chgData name="Max Clow" userId="228e792a4777ae2e" providerId="LiveId" clId="{1E67825E-F9A4-4BD5-AD8C-941FE1A36D2A}" dt="2022-04-25T13:31:39.970" v="4777" actId="2711"/>
        <pc:sldMkLst>
          <pc:docMk/>
          <pc:sldMk cId="2295053463" sldId="257"/>
        </pc:sldMkLst>
        <pc:spChg chg="mod">
          <ac:chgData name="Max Clow" userId="228e792a4777ae2e" providerId="LiveId" clId="{1E67825E-F9A4-4BD5-AD8C-941FE1A36D2A}" dt="2022-04-25T13:31:30.248" v="4776" actId="115"/>
          <ac:spMkLst>
            <pc:docMk/>
            <pc:sldMk cId="2295053463" sldId="257"/>
            <ac:spMk id="2" creationId="{A895BE77-77BD-40A6-B110-E8147F729458}"/>
          </ac:spMkLst>
        </pc:spChg>
        <pc:spChg chg="mod">
          <ac:chgData name="Max Clow" userId="228e792a4777ae2e" providerId="LiveId" clId="{1E67825E-F9A4-4BD5-AD8C-941FE1A36D2A}" dt="2022-04-25T13:31:39.970" v="4777" actId="2711"/>
          <ac:spMkLst>
            <pc:docMk/>
            <pc:sldMk cId="2295053463" sldId="257"/>
            <ac:spMk id="5" creationId="{31C9DE49-8116-470E-8545-D910498EE022}"/>
          </ac:spMkLst>
        </pc:spChg>
      </pc:sldChg>
      <pc:sldChg chg="modSp mod">
        <pc:chgData name="Max Clow" userId="228e792a4777ae2e" providerId="LiveId" clId="{1E67825E-F9A4-4BD5-AD8C-941FE1A36D2A}" dt="2022-04-25T13:31:47.638" v="4780" actId="2711"/>
        <pc:sldMkLst>
          <pc:docMk/>
          <pc:sldMk cId="5141293" sldId="258"/>
        </pc:sldMkLst>
        <pc:spChg chg="mod">
          <ac:chgData name="Max Clow" userId="228e792a4777ae2e" providerId="LiveId" clId="{1E67825E-F9A4-4BD5-AD8C-941FE1A36D2A}" dt="2022-04-25T13:31:47.638" v="4780" actId="2711"/>
          <ac:spMkLst>
            <pc:docMk/>
            <pc:sldMk cId="5141293" sldId="258"/>
            <ac:spMk id="2" creationId="{96DC2995-D2A1-4FCF-BCF4-75D0D0D8D6EC}"/>
          </ac:spMkLst>
        </pc:spChg>
      </pc:sldChg>
      <pc:sldChg chg="modSp mod">
        <pc:chgData name="Max Clow" userId="228e792a4777ae2e" providerId="LiveId" clId="{1E67825E-F9A4-4BD5-AD8C-941FE1A36D2A}" dt="2022-04-25T13:32:00.288" v="4784" actId="2711"/>
        <pc:sldMkLst>
          <pc:docMk/>
          <pc:sldMk cId="2028279659" sldId="259"/>
        </pc:sldMkLst>
        <pc:spChg chg="mod">
          <ac:chgData name="Max Clow" userId="228e792a4777ae2e" providerId="LiveId" clId="{1E67825E-F9A4-4BD5-AD8C-941FE1A36D2A}" dt="2022-04-25T13:31:56.251" v="4783" actId="2711"/>
          <ac:spMkLst>
            <pc:docMk/>
            <pc:sldMk cId="2028279659" sldId="259"/>
            <ac:spMk id="2" creationId="{C73455CE-9854-4D6A-9FBB-32F51D1C5CB8}"/>
          </ac:spMkLst>
        </pc:spChg>
        <pc:spChg chg="mod">
          <ac:chgData name="Max Clow" userId="228e792a4777ae2e" providerId="LiveId" clId="{1E67825E-F9A4-4BD5-AD8C-941FE1A36D2A}" dt="2022-04-25T13:32:00.288" v="4784" actId="2711"/>
          <ac:spMkLst>
            <pc:docMk/>
            <pc:sldMk cId="2028279659" sldId="259"/>
            <ac:spMk id="3" creationId="{C07AB46A-3B9D-4EA1-8199-A212D28B2AAE}"/>
          </ac:spMkLst>
        </pc:spChg>
      </pc:sldChg>
      <pc:sldChg chg="modSp mod">
        <pc:chgData name="Max Clow" userId="228e792a4777ae2e" providerId="LiveId" clId="{1E67825E-F9A4-4BD5-AD8C-941FE1A36D2A}" dt="2022-04-25T13:32:12.863" v="4788" actId="2711"/>
        <pc:sldMkLst>
          <pc:docMk/>
          <pc:sldMk cId="1237648709" sldId="260"/>
        </pc:sldMkLst>
        <pc:spChg chg="mod">
          <ac:chgData name="Max Clow" userId="228e792a4777ae2e" providerId="LiveId" clId="{1E67825E-F9A4-4BD5-AD8C-941FE1A36D2A}" dt="2022-04-25T13:32:09.473" v="4787" actId="2711"/>
          <ac:spMkLst>
            <pc:docMk/>
            <pc:sldMk cId="1237648709" sldId="260"/>
            <ac:spMk id="2" creationId="{79A5C4A7-0383-4C49-AA24-FA124B2E16EB}"/>
          </ac:spMkLst>
        </pc:spChg>
        <pc:spChg chg="mod">
          <ac:chgData name="Max Clow" userId="228e792a4777ae2e" providerId="LiveId" clId="{1E67825E-F9A4-4BD5-AD8C-941FE1A36D2A}" dt="2022-04-25T13:32:12.863" v="4788" actId="2711"/>
          <ac:spMkLst>
            <pc:docMk/>
            <pc:sldMk cId="1237648709" sldId="260"/>
            <ac:spMk id="3" creationId="{F2F98B18-C167-450C-9936-D7FED6081A8B}"/>
          </ac:spMkLst>
        </pc:spChg>
      </pc:sldChg>
      <pc:sldChg chg="modSp mod">
        <pc:chgData name="Max Clow" userId="228e792a4777ae2e" providerId="LiveId" clId="{1E67825E-F9A4-4BD5-AD8C-941FE1A36D2A}" dt="2022-04-25T13:32:27.489" v="4792" actId="2711"/>
        <pc:sldMkLst>
          <pc:docMk/>
          <pc:sldMk cId="2096210026" sldId="261"/>
        </pc:sldMkLst>
        <pc:spChg chg="mod">
          <ac:chgData name="Max Clow" userId="228e792a4777ae2e" providerId="LiveId" clId="{1E67825E-F9A4-4BD5-AD8C-941FE1A36D2A}" dt="2022-04-25T13:32:19.382" v="4791" actId="115"/>
          <ac:spMkLst>
            <pc:docMk/>
            <pc:sldMk cId="2096210026" sldId="261"/>
            <ac:spMk id="2" creationId="{CDDC58AA-EE7E-422C-A65C-1A7171F583D7}"/>
          </ac:spMkLst>
        </pc:spChg>
        <pc:spChg chg="mod">
          <ac:chgData name="Max Clow" userId="228e792a4777ae2e" providerId="LiveId" clId="{1E67825E-F9A4-4BD5-AD8C-941FE1A36D2A}" dt="2022-04-25T13:32:27.489" v="4792" actId="2711"/>
          <ac:spMkLst>
            <pc:docMk/>
            <pc:sldMk cId="2096210026" sldId="261"/>
            <ac:spMk id="18" creationId="{04F4B594-CA78-24FB-2F80-8587EE2C37E8}"/>
          </ac:spMkLst>
        </pc:spChg>
      </pc:sldChg>
      <pc:sldChg chg="modSp mod">
        <pc:chgData name="Max Clow" userId="228e792a4777ae2e" providerId="LiveId" clId="{1E67825E-F9A4-4BD5-AD8C-941FE1A36D2A}" dt="2022-04-25T13:32:37.509" v="4796" actId="2711"/>
        <pc:sldMkLst>
          <pc:docMk/>
          <pc:sldMk cId="3857356658" sldId="262"/>
        </pc:sldMkLst>
        <pc:spChg chg="mod">
          <ac:chgData name="Max Clow" userId="228e792a4777ae2e" providerId="LiveId" clId="{1E67825E-F9A4-4BD5-AD8C-941FE1A36D2A}" dt="2022-04-25T13:32:33.069" v="4795" actId="2711"/>
          <ac:spMkLst>
            <pc:docMk/>
            <pc:sldMk cId="3857356658" sldId="262"/>
            <ac:spMk id="2" creationId="{47328D51-EF45-4B02-B979-CF333310735A}"/>
          </ac:spMkLst>
        </pc:spChg>
        <pc:spChg chg="mod">
          <ac:chgData name="Max Clow" userId="228e792a4777ae2e" providerId="LiveId" clId="{1E67825E-F9A4-4BD5-AD8C-941FE1A36D2A}" dt="2022-04-25T13:32:37.509" v="4796" actId="2711"/>
          <ac:spMkLst>
            <pc:docMk/>
            <pc:sldMk cId="3857356658" sldId="262"/>
            <ac:spMk id="18" creationId="{C3E93074-9113-AC2B-FBE8-671B3A8BE8C4}"/>
          </ac:spMkLst>
        </pc:spChg>
      </pc:sldChg>
      <pc:sldChg chg="modSp mod">
        <pc:chgData name="Max Clow" userId="228e792a4777ae2e" providerId="LiveId" clId="{1E67825E-F9A4-4BD5-AD8C-941FE1A36D2A}" dt="2022-04-25T13:33:03.194" v="4806" actId="2711"/>
        <pc:sldMkLst>
          <pc:docMk/>
          <pc:sldMk cId="2685300752" sldId="263"/>
        </pc:sldMkLst>
        <pc:spChg chg="mod">
          <ac:chgData name="Max Clow" userId="228e792a4777ae2e" providerId="LiveId" clId="{1E67825E-F9A4-4BD5-AD8C-941FE1A36D2A}" dt="2022-04-25T13:32:57.635" v="4803" actId="2711"/>
          <ac:spMkLst>
            <pc:docMk/>
            <pc:sldMk cId="2685300752" sldId="263"/>
            <ac:spMk id="2" creationId="{999788F4-2C57-4E2E-99F1-B05251A570C4}"/>
          </ac:spMkLst>
        </pc:spChg>
        <pc:spChg chg="mod">
          <ac:chgData name="Max Clow" userId="228e792a4777ae2e" providerId="LiveId" clId="{1E67825E-F9A4-4BD5-AD8C-941FE1A36D2A}" dt="2022-04-25T13:33:03.194" v="4806" actId="2711"/>
          <ac:spMkLst>
            <pc:docMk/>
            <pc:sldMk cId="2685300752" sldId="263"/>
            <ac:spMk id="3" creationId="{F1233A9A-FFFF-4D73-99E2-ACB85B7BFFBD}"/>
          </ac:spMkLst>
        </pc:spChg>
      </pc:sldChg>
      <pc:sldChg chg="modSp mod">
        <pc:chgData name="Max Clow" userId="228e792a4777ae2e" providerId="LiveId" clId="{1E67825E-F9A4-4BD5-AD8C-941FE1A36D2A}" dt="2022-04-25T13:33:13.577" v="4810" actId="2711"/>
        <pc:sldMkLst>
          <pc:docMk/>
          <pc:sldMk cId="3071700280" sldId="264"/>
        </pc:sldMkLst>
        <pc:spChg chg="mod">
          <ac:chgData name="Max Clow" userId="228e792a4777ae2e" providerId="LiveId" clId="{1E67825E-F9A4-4BD5-AD8C-941FE1A36D2A}" dt="2022-04-25T13:33:09.117" v="4809" actId="2711"/>
          <ac:spMkLst>
            <pc:docMk/>
            <pc:sldMk cId="3071700280" sldId="264"/>
            <ac:spMk id="2" creationId="{225764C3-0AF5-4A32-A0D7-6DEEA918CBD4}"/>
          </ac:spMkLst>
        </pc:spChg>
        <pc:spChg chg="mod">
          <ac:chgData name="Max Clow" userId="228e792a4777ae2e" providerId="LiveId" clId="{1E67825E-F9A4-4BD5-AD8C-941FE1A36D2A}" dt="2022-04-25T13:33:13.577" v="4810" actId="2711"/>
          <ac:spMkLst>
            <pc:docMk/>
            <pc:sldMk cId="3071700280" sldId="264"/>
            <ac:spMk id="3" creationId="{EF053355-8E3E-41CB-92B0-16B9B82F3D6A}"/>
          </ac:spMkLst>
        </pc:spChg>
      </pc:sldChg>
      <pc:sldChg chg="modSp mod">
        <pc:chgData name="Max Clow" userId="228e792a4777ae2e" providerId="LiveId" clId="{1E67825E-F9A4-4BD5-AD8C-941FE1A36D2A}" dt="2022-04-25T13:33:24.770" v="4814" actId="2711"/>
        <pc:sldMkLst>
          <pc:docMk/>
          <pc:sldMk cId="748065249" sldId="265"/>
        </pc:sldMkLst>
        <pc:spChg chg="mod">
          <ac:chgData name="Max Clow" userId="228e792a4777ae2e" providerId="LiveId" clId="{1E67825E-F9A4-4BD5-AD8C-941FE1A36D2A}" dt="2022-04-25T13:33:20.637" v="4813" actId="2711"/>
          <ac:spMkLst>
            <pc:docMk/>
            <pc:sldMk cId="748065249" sldId="265"/>
            <ac:spMk id="2" creationId="{DFE64A11-8A42-43AB-A5F7-67EC8EB9AEB5}"/>
          </ac:spMkLst>
        </pc:spChg>
        <pc:spChg chg="mod">
          <ac:chgData name="Max Clow" userId="228e792a4777ae2e" providerId="LiveId" clId="{1E67825E-F9A4-4BD5-AD8C-941FE1A36D2A}" dt="2022-04-25T13:33:24.770" v="4814" actId="2711"/>
          <ac:spMkLst>
            <pc:docMk/>
            <pc:sldMk cId="748065249" sldId="265"/>
            <ac:spMk id="3" creationId="{C6BA5FB9-3310-4907-A0B9-10D44D713A55}"/>
          </ac:spMkLst>
        </pc:spChg>
      </pc:sldChg>
      <pc:sldChg chg="modSp mod">
        <pc:chgData name="Max Clow" userId="228e792a4777ae2e" providerId="LiveId" clId="{1E67825E-F9A4-4BD5-AD8C-941FE1A36D2A}" dt="2022-04-25T13:32:48.728" v="4800" actId="115"/>
        <pc:sldMkLst>
          <pc:docMk/>
          <pc:sldMk cId="2943890161" sldId="266"/>
        </pc:sldMkLst>
        <pc:spChg chg="mod">
          <ac:chgData name="Max Clow" userId="228e792a4777ae2e" providerId="LiveId" clId="{1E67825E-F9A4-4BD5-AD8C-941FE1A36D2A}" dt="2022-04-25T13:32:48.728" v="4800" actId="115"/>
          <ac:spMkLst>
            <pc:docMk/>
            <pc:sldMk cId="2943890161" sldId="266"/>
            <ac:spMk id="2" creationId="{528AA4AC-78D8-4615-B32F-3613CC34502F}"/>
          </ac:spMkLst>
        </pc:spChg>
        <pc:spChg chg="mod">
          <ac:chgData name="Max Clow" userId="228e792a4777ae2e" providerId="LiveId" clId="{1E67825E-F9A4-4BD5-AD8C-941FE1A36D2A}" dt="2022-04-25T13:32:43.379" v="4797" actId="2711"/>
          <ac:spMkLst>
            <pc:docMk/>
            <pc:sldMk cId="2943890161" sldId="266"/>
            <ac:spMk id="16" creationId="{3D7455A3-3257-0910-D25D-56A2F6AB57B6}"/>
          </ac:spMkLst>
        </pc:spChg>
      </pc:sldChg>
      <pc:sldChg chg="modSp mod">
        <pc:chgData name="Max Clow" userId="228e792a4777ae2e" providerId="LiveId" clId="{1E67825E-F9A4-4BD5-AD8C-941FE1A36D2A}" dt="2022-04-25T13:33:37.312" v="4818" actId="2711"/>
        <pc:sldMkLst>
          <pc:docMk/>
          <pc:sldMk cId="4212841925" sldId="267"/>
        </pc:sldMkLst>
        <pc:spChg chg="mod">
          <ac:chgData name="Max Clow" userId="228e792a4777ae2e" providerId="LiveId" clId="{1E67825E-F9A4-4BD5-AD8C-941FE1A36D2A}" dt="2022-04-25T13:33:31.767" v="4817" actId="2711"/>
          <ac:spMkLst>
            <pc:docMk/>
            <pc:sldMk cId="4212841925" sldId="267"/>
            <ac:spMk id="2" creationId="{8034278D-DFA0-4105-B2BE-C7F812D88FDB}"/>
          </ac:spMkLst>
        </pc:spChg>
        <pc:spChg chg="mod">
          <ac:chgData name="Max Clow" userId="228e792a4777ae2e" providerId="LiveId" clId="{1E67825E-F9A4-4BD5-AD8C-941FE1A36D2A}" dt="2022-04-25T13:33:37.312" v="4818" actId="2711"/>
          <ac:spMkLst>
            <pc:docMk/>
            <pc:sldMk cId="4212841925" sldId="267"/>
            <ac:spMk id="3" creationId="{E2ADDC5F-1E5B-4371-86A9-282BE38F4D2A}"/>
          </ac:spMkLst>
        </pc:spChg>
      </pc:sldChg>
      <pc:sldChg chg="modSp mod">
        <pc:chgData name="Max Clow" userId="228e792a4777ae2e" providerId="LiveId" clId="{1E67825E-F9A4-4BD5-AD8C-941FE1A36D2A}" dt="2022-04-25T13:34:04.124" v="4826" actId="2711"/>
        <pc:sldMkLst>
          <pc:docMk/>
          <pc:sldMk cId="4036656238" sldId="268"/>
        </pc:sldMkLst>
        <pc:spChg chg="mod">
          <ac:chgData name="Max Clow" userId="228e792a4777ae2e" providerId="LiveId" clId="{1E67825E-F9A4-4BD5-AD8C-941FE1A36D2A}" dt="2022-04-25T13:33:45.729" v="4821" actId="115"/>
          <ac:spMkLst>
            <pc:docMk/>
            <pc:sldMk cId="4036656238" sldId="268"/>
            <ac:spMk id="2" creationId="{0ECD01C4-07E3-41D0-AD14-C27A3AE00CDD}"/>
          </ac:spMkLst>
        </pc:spChg>
        <pc:spChg chg="mod">
          <ac:chgData name="Max Clow" userId="228e792a4777ae2e" providerId="LiveId" clId="{1E67825E-F9A4-4BD5-AD8C-941FE1A36D2A}" dt="2022-04-25T13:34:04.124" v="4826" actId="2711"/>
          <ac:spMkLst>
            <pc:docMk/>
            <pc:sldMk cId="4036656238" sldId="268"/>
            <ac:spMk id="3" creationId="{09DEEF37-40C2-4F80-B03D-1DEB5FBAFE9B}"/>
          </ac:spMkLst>
        </pc:spChg>
      </pc:sldChg>
      <pc:sldChg chg="modSp mod">
        <pc:chgData name="Max Clow" userId="228e792a4777ae2e" providerId="LiveId" clId="{1E67825E-F9A4-4BD5-AD8C-941FE1A36D2A}" dt="2022-04-25T13:33:56.787" v="4825" actId="2711"/>
        <pc:sldMkLst>
          <pc:docMk/>
          <pc:sldMk cId="110153359" sldId="269"/>
        </pc:sldMkLst>
        <pc:spChg chg="mod">
          <ac:chgData name="Max Clow" userId="228e792a4777ae2e" providerId="LiveId" clId="{1E67825E-F9A4-4BD5-AD8C-941FE1A36D2A}" dt="2022-04-25T13:33:52.616" v="4824" actId="2711"/>
          <ac:spMkLst>
            <pc:docMk/>
            <pc:sldMk cId="110153359" sldId="269"/>
            <ac:spMk id="2" creationId="{37FE554D-B8D9-4922-9924-16980A7F3214}"/>
          </ac:spMkLst>
        </pc:spChg>
        <pc:spChg chg="mod">
          <ac:chgData name="Max Clow" userId="228e792a4777ae2e" providerId="LiveId" clId="{1E67825E-F9A4-4BD5-AD8C-941FE1A36D2A}" dt="2022-04-25T13:33:56.787" v="4825" actId="2711"/>
          <ac:spMkLst>
            <pc:docMk/>
            <pc:sldMk cId="110153359" sldId="269"/>
            <ac:spMk id="3" creationId="{574857FB-8C24-4BC7-942A-EA2C579B46D1}"/>
          </ac:spMkLst>
        </pc:spChg>
      </pc:sldChg>
      <pc:sldChg chg="modSp mod">
        <pc:chgData name="Max Clow" userId="228e792a4777ae2e" providerId="LiveId" clId="{1E67825E-F9A4-4BD5-AD8C-941FE1A36D2A}" dt="2022-04-25T14:18:27.772" v="5261"/>
        <pc:sldMkLst>
          <pc:docMk/>
          <pc:sldMk cId="422296609" sldId="270"/>
        </pc:sldMkLst>
        <pc:spChg chg="mod">
          <ac:chgData name="Max Clow" userId="228e792a4777ae2e" providerId="LiveId" clId="{1E67825E-F9A4-4BD5-AD8C-941FE1A36D2A}" dt="2022-04-25T13:34:12.331" v="4829" actId="115"/>
          <ac:spMkLst>
            <pc:docMk/>
            <pc:sldMk cId="422296609" sldId="270"/>
            <ac:spMk id="2" creationId="{C23C6978-235B-4A5B-844F-1A4AA7A42786}"/>
          </ac:spMkLst>
        </pc:spChg>
        <pc:spChg chg="mod">
          <ac:chgData name="Max Clow" userId="228e792a4777ae2e" providerId="LiveId" clId="{1E67825E-F9A4-4BD5-AD8C-941FE1A36D2A}" dt="2022-04-25T14:18:27.772" v="5261"/>
          <ac:spMkLst>
            <pc:docMk/>
            <pc:sldMk cId="422296609" sldId="270"/>
            <ac:spMk id="3" creationId="{E5633362-89AB-420E-BCA8-04F81604B5F5}"/>
          </ac:spMkLst>
        </pc:spChg>
      </pc:sldChg>
    </pc:docChg>
  </pc:docChgLst>
  <pc:docChgLst>
    <pc:chgData name="Max Clow" userId="228e792a4777ae2e" providerId="LiveId" clId="{55798C4F-367F-4274-AD59-DDC83600B03E}"/>
    <pc:docChg chg="custSel modSld">
      <pc:chgData name="Max Clow" userId="228e792a4777ae2e" providerId="LiveId" clId="{55798C4F-367F-4274-AD59-DDC83600B03E}" dt="2022-04-25T14:12:15.004" v="6" actId="1076"/>
      <pc:docMkLst>
        <pc:docMk/>
      </pc:docMkLst>
      <pc:sldChg chg="addSp delSp modSp mod">
        <pc:chgData name="Max Clow" userId="228e792a4777ae2e" providerId="LiveId" clId="{55798C4F-367F-4274-AD59-DDC83600B03E}" dt="2022-04-25T14:12:15.004" v="6" actId="1076"/>
        <pc:sldMkLst>
          <pc:docMk/>
          <pc:sldMk cId="1237648709" sldId="260"/>
        </pc:sldMkLst>
        <pc:picChg chg="del">
          <ac:chgData name="Max Clow" userId="228e792a4777ae2e" providerId="LiveId" clId="{55798C4F-367F-4274-AD59-DDC83600B03E}" dt="2022-04-25T14:12:03.116" v="0" actId="478"/>
          <ac:picMkLst>
            <pc:docMk/>
            <pc:sldMk cId="1237648709" sldId="260"/>
            <ac:picMk id="5" creationId="{44630AA0-CF02-4CE7-9FD9-2DBEB18BF9AF}"/>
          </ac:picMkLst>
        </pc:picChg>
        <pc:picChg chg="add mod">
          <ac:chgData name="Max Clow" userId="228e792a4777ae2e" providerId="LiveId" clId="{55798C4F-367F-4274-AD59-DDC83600B03E}" dt="2022-04-25T14:12:15.004" v="6" actId="1076"/>
          <ac:picMkLst>
            <pc:docMk/>
            <pc:sldMk cId="1237648709" sldId="260"/>
            <ac:picMk id="6" creationId="{5DE17819-A04A-40CD-B29D-833E7D42637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AC172-9D5A-4664-B9C2-68EF189B79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BC6A11-E64A-4757-BD46-265D2F6133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0424A-40E6-419A-8978-964C19455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2F519-F91A-4D3D-BDDA-8BE005EF2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B1B9C-9F48-47DD-8B54-284F114D5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809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0A13F-437F-4069-906A-4CD603449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4F14A5-B378-4F2C-AD9D-5AC2F83DC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DBF4C-5744-4F4F-8B27-D051AD7DF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625B8-1867-4877-902A-A482E38D5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F87C1-BCC8-4AFE-938C-FEE5138D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026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ED6BC-5109-4926-9683-67DD88723D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C8EEA-C9E0-44F8-B7C9-4C79E1CB8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552DA-48F9-48F9-B341-BA6231C2A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22CF4-19B3-42E8-A4D7-9BF53BAE6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1C9CD-8EEF-45D4-A953-1E3C7B1FF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5180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64467-4AB1-43D6-9B5B-72A7D0B79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D18D2-F451-4D1C-85DE-C3B690836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17159-F963-404F-9201-7AEEB1121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29912-7272-4243-A390-614C57258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D3BDB-CDBF-4336-AE79-1EA8BE4BF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5380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3C974-F085-44B1-8B03-CCF1FF2C4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9CF7AF-615E-4CF0-85F9-D418DAF22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1DD7E-A694-4E8F-B742-C6C5C853A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A5919-6EB0-4703-B93E-81AA1854F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9112C-3292-4CDB-ADFC-61D80E42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944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0364B-F0D8-47D0-96E7-0B1DF6006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6F98C-4796-420A-863D-BCFEC777E9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53437-5D40-403A-B401-ECBCA35BE8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0AA054-B5C3-42A5-8821-7589F9443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A8966-69A5-4B4D-A8ED-4543F3055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2B4B5E-365B-4FC1-BB46-5EC7FA754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5468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91320-6F74-4FB2-8614-6A35C945E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18728-4BF5-4C87-BFBA-A22E60DA5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74828E-2257-4E9B-8033-230A464C3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592648-EF2A-4448-994C-1E7DCF2696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38166A-6B3D-4CF7-9CCD-41235F355B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34C72C-0AFE-4FAA-B7A0-187BCB9EC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9A4009-9B80-4794-AF6D-F4A61A912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377841-B66F-464F-9E9E-C51FDE873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8540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507C7-D135-4B29-83A2-6AD30506F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C78ADA-8A1E-40CF-8077-6DE81E34F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0D9F11-4DCE-44EE-946B-BD039AB47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4A826B-E982-4262-A71D-729A905DF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617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F0F71A-34FD-4898-9056-8165C22B9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2CDFE-7284-4BF7-8357-3D2AD6F11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419F18-F821-4DCF-8C08-97D72566F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1535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25CA8-1766-467C-BD14-C3E1F596C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558BC-E12F-4CF3-A0E0-7A080DDA9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1E531E-B58A-47E1-B71E-734B35800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90465C-AA01-4BCE-9BFC-D388BD359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5CFA87-9E05-4BD3-B09E-7AF470DD3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9568C7-7330-474A-8FBE-6081C5CE9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9068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5DCC6-E59C-493B-AAA4-5134FB44B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BC2C93-2CC9-4F1B-B527-77F785BAE4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4C0BF-C657-498B-9A88-5522D3E92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0F876-3031-4BCE-9EE0-DEF731CD9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DF1F9E-3B1D-47BA-A480-19C05BDF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C86DE-344B-4540-9401-6269ED130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2722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087C07-6325-46BF-BC48-AC58B67EA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918954-6103-40F6-ADD3-E3F39EC19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CA72B-AE0C-4EBA-9532-B63A83B5CB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CB0D9-19F7-4EDB-ABFD-777AD94DAB7A}" type="datetimeFigureOut">
              <a:rPr lang="en-GB" smtClean="0"/>
              <a:t>25/04/2022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E56A2-426C-44A6-B3B2-A466549592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1BE52-8B07-4C70-9495-F82D3BD3A1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BBCD5-ECF5-4F44-AA95-E17DB82583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041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stackoverflow.com/questions/52775481/timepickerdialog-in-spinner-mode" TargetMode="External"/><Relationship Id="rId3" Type="http://schemas.openxmlformats.org/officeDocument/2006/relationships/hyperlink" Target="https://stackoverflow.com/questions/4315611/android-get-all-pendingintents-set-with-alarmmanager" TargetMode="External"/><Relationship Id="rId7" Type="http://schemas.openxmlformats.org/officeDocument/2006/relationships/hyperlink" Target="https://www.tutorialspoint.com/android/android_datepicker_control.htm" TargetMode="External"/><Relationship Id="rId2" Type="http://schemas.openxmlformats.org/officeDocument/2006/relationships/hyperlink" Target="https://stackoverflow.com/questions/4459058/alarm-manager-exampl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utorialspoint.com/android/android_timepicker_control.htm" TargetMode="External"/><Relationship Id="rId5" Type="http://schemas.openxmlformats.org/officeDocument/2006/relationships/hyperlink" Target="https://stackoverflow.com/questions/44876568/android-studio-how-to-retrieve-data-from-sqlite-database-and-display-it-into-te" TargetMode="External"/><Relationship Id="rId4" Type="http://schemas.openxmlformats.org/officeDocument/2006/relationships/hyperlink" Target="https://stackoverflow.com/questions/28922521/how-to-cancel-alarm-from-alarmmanage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cid:image001.png@01D8589E.81638650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DEF33C-BC38-45F9-8A31-D157D5932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CMP309 Project</a:t>
            </a:r>
            <a:br>
              <a:rPr lang="en-US" sz="480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320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Max Clow</a:t>
            </a:r>
            <a:br>
              <a:rPr lang="en-US" sz="480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240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1904985</a:t>
            </a:r>
            <a:endParaRPr lang="en-GB" sz="4800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375295-51FD-4086-8313-29A3C7276E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US" sz="4800" u="sng">
                <a:latin typeface="Cambria" panose="02040503050406030204" pitchFamily="18" charset="0"/>
                <a:ea typeface="Cambria" panose="02040503050406030204" pitchFamily="18" charset="0"/>
              </a:rPr>
              <a:t>Reminders App</a:t>
            </a:r>
            <a:endParaRPr lang="en-GB" sz="4800" u="sng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11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5764C3-0AF5-4A32-A0D7-6DEEA918C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b="1" u="sng">
                <a:latin typeface="Cambria" panose="02040503050406030204" pitchFamily="18" charset="0"/>
                <a:ea typeface="Cambria" panose="02040503050406030204" pitchFamily="18" charset="0"/>
              </a:rPr>
              <a:t>Populating lists with data</a:t>
            </a:r>
            <a:endParaRPr lang="en-GB" sz="4000" b="1" u="sng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53355-8E3E-41CB-92B0-16B9B82F3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This code is from the Reminders Adapter class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An array is set up to store the currently selected data into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Set </a:t>
            </a:r>
            <a:r>
              <a:rPr lang="en-GB" sz="2000" err="1">
                <a:latin typeface="Cambria" panose="02040503050406030204" pitchFamily="18" charset="0"/>
                <a:ea typeface="Cambria" panose="02040503050406030204" pitchFamily="18" charset="0"/>
              </a:rPr>
              <a:t>convertView</a:t>
            </a:r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 to the </a:t>
            </a:r>
            <a:r>
              <a:rPr lang="en-GB" sz="2000" err="1">
                <a:latin typeface="Cambria" panose="02040503050406030204" pitchFamily="18" charset="0"/>
                <a:ea typeface="Cambria" panose="02040503050406030204" pitchFamily="18" charset="0"/>
              </a:rPr>
              <a:t>single_item</a:t>
            </a:r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 layout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Assign variables to UI elements in layout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Set the text of these variables to the data</a:t>
            </a:r>
          </a:p>
          <a:p>
            <a:endParaRPr lang="en-GB" sz="20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1ADB21-23F1-4829-83C8-1B0DBD2515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39" r="2" b="2"/>
          <a:stretch/>
        </p:blipFill>
        <p:spPr>
          <a:xfrm>
            <a:off x="6887503" y="1096603"/>
            <a:ext cx="5036338" cy="3675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700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C6B5652-C661-4C58-B937-F0F490F7F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B936867-6407-43FB-9DE6-1B0879D0C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D0B258-678B-4A8C-894F-848AF24A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8D58395-74AF-401A-AF2F-76B6FCF7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F003F3F-F118-41D2-AA3F-74DB0D197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64A11-8A42-43AB-A5F7-67EC8EB9A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825" y="457201"/>
            <a:ext cx="2844800" cy="3588870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 u="sng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Populating lists with data</a:t>
            </a:r>
            <a:endParaRPr lang="en-GB" sz="4000" b="1" u="sng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A5FB9-3310-4907-A0B9-10D44D713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459" y="672032"/>
            <a:ext cx="3290579" cy="5534211"/>
          </a:xfrm>
        </p:spPr>
        <p:txBody>
          <a:bodyPr anchor="ctr">
            <a:normAutofit/>
          </a:bodyPr>
          <a:lstStyle/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Above – The layout of single_items.xml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Below – Component tree of single_items.xml</a:t>
            </a:r>
          </a:p>
          <a:p>
            <a:endParaRPr lang="en-GB" sz="20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GB" sz="20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Important user elements are displayed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Values important to the running of the program are hidden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The adapter will create as many of these layouts as required for filling the list with the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D7F1E7-1C3A-4B9B-8228-1D10A5908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5684" y="367227"/>
            <a:ext cx="4277250" cy="3411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B9528A-1832-4D97-9A16-6E1EC19D8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9119" y="4145560"/>
            <a:ext cx="2178780" cy="240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065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34278D-DFA0-4105-B2BE-C7F812D88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 u="sng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Analysis - Features</a:t>
            </a:r>
            <a:endParaRPr lang="en-GB" sz="4000" b="1" u="sng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DDC5F-1E5B-4371-86A9-282BE38F4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Features implemented –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Notifications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Location awareness</a:t>
            </a:r>
          </a:p>
          <a:p>
            <a:pPr lvl="1"/>
            <a:endParaRPr lang="en-GB" sz="16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Notifications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For a reminders app, notifications were paired with an alarm. 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Different types of alarm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Opening the details of the notification on click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Some issues</a:t>
            </a:r>
          </a:p>
          <a:p>
            <a:pPr lvl="1"/>
            <a:endParaRPr lang="en-GB" sz="16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Location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Maps implemented to allow the user to save and view locations if their reminder requires one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Fit for purpose, handy tool</a:t>
            </a:r>
          </a:p>
        </p:txBody>
      </p:sp>
    </p:spTree>
    <p:extLst>
      <p:ext uri="{BB962C8B-B14F-4D97-AF65-F5344CB8AC3E}">
        <p14:creationId xmlns:p14="http://schemas.microsoft.com/office/powerpoint/2010/main" val="4212841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CD01C4-07E3-41D0-AD14-C27A3AE00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 u="sng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Analysis – Usability + Compatibility</a:t>
            </a:r>
            <a:endParaRPr lang="en-GB" sz="4000" b="1" u="sng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EEF37-40C2-4F80-B03D-1DEB5FBAF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 fontScale="92500" lnSpcReduction="20000"/>
          </a:bodyPr>
          <a:lstStyle/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Orientation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Most layouts have a specific  corresponding landscape layout. Full functionality between different orientations</a:t>
            </a:r>
          </a:p>
          <a:p>
            <a:pPr marL="457200" lvl="1" indent="0">
              <a:buNone/>
            </a:pPr>
            <a:endParaRPr lang="en-GB" sz="16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UI elements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Kept simple with mostly buttons, text views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The inclusion of some more obscure types (switch and radio buttons) where required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Date and Time dialogs</a:t>
            </a:r>
          </a:p>
          <a:p>
            <a:pPr lvl="1"/>
            <a:endParaRPr lang="en-GB" sz="16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Data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When selecting location for a reminder, the previously input data is persistent and is not removed upon moving between the two activities.</a:t>
            </a:r>
          </a:p>
          <a:p>
            <a:pPr marL="457200" lvl="1" indent="0">
              <a:buNone/>
            </a:pPr>
            <a:endParaRPr lang="en-GB" sz="16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Other device types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Constraints on layouts should allow flexibility between use on other devices</a:t>
            </a:r>
          </a:p>
          <a:p>
            <a:pPr lvl="1"/>
            <a:endParaRPr lang="en-GB" sz="16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Versions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Appropriate code has been included for handling notifications on newer devices</a:t>
            </a:r>
          </a:p>
        </p:txBody>
      </p:sp>
    </p:spTree>
    <p:extLst>
      <p:ext uri="{BB962C8B-B14F-4D97-AF65-F5344CB8AC3E}">
        <p14:creationId xmlns:p14="http://schemas.microsoft.com/office/powerpoint/2010/main" val="4036656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E554D-B8D9-4922-9924-16980A7F3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 u="sng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Analysis – Performance + Security</a:t>
            </a:r>
            <a:endParaRPr lang="en-GB" sz="4000" b="1" u="sng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857FB-8C24-4BC7-942A-EA2C579B4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Security –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All appropriate permissions are requested and checked (access location, read/write storage)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No SQL injection protection</a:t>
            </a:r>
          </a:p>
          <a:p>
            <a:pPr lvl="1"/>
            <a:endParaRPr lang="en-GB" sz="16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Battery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Alarm manager helps to reduce battery usage</a:t>
            </a:r>
          </a:p>
          <a:p>
            <a:endParaRPr lang="en-GB" sz="20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Performance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The use of threading when populating the lists should help performance greatly when retrieving large amounts of data</a:t>
            </a:r>
          </a:p>
          <a:p>
            <a:pPr lvl="1"/>
            <a:endParaRPr lang="en-GB" sz="16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Improvements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Alarms for daily/weekly improved</a:t>
            </a:r>
          </a:p>
          <a:p>
            <a:pPr lvl="1"/>
            <a:r>
              <a:rPr lang="en-GB" sz="1600">
                <a:latin typeface="Cambria" panose="02040503050406030204" pitchFamily="18" charset="0"/>
                <a:ea typeface="Cambria" panose="02040503050406030204" pitchFamily="18" charset="0"/>
              </a:rPr>
              <a:t>Perhaps a notification for if a users location gets close to a reminder</a:t>
            </a:r>
          </a:p>
        </p:txBody>
      </p:sp>
    </p:spTree>
    <p:extLst>
      <p:ext uri="{BB962C8B-B14F-4D97-AF65-F5344CB8AC3E}">
        <p14:creationId xmlns:p14="http://schemas.microsoft.com/office/powerpoint/2010/main" val="110153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3C6978-235B-4A5B-844F-1A4AA7A42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 u="sng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References</a:t>
            </a:r>
            <a:endParaRPr lang="en-GB" sz="4000" b="1" u="sng">
              <a:solidFill>
                <a:srgbClr val="FFFFF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33362-89AB-420E-BCA8-04F81604B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Stack Overflow (2010)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 Alarm Manager example.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Available at: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  <a:hlinkClick r:id="rId2"/>
              </a:rPr>
              <a:t>https://stackoverflow.com/questions/4459058/alarm-manager-example</a:t>
            </a:r>
            <a:endParaRPr lang="en-GB" sz="14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Stack Overflow (2014) 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Get all </a:t>
            </a:r>
            <a:r>
              <a:rPr lang="en-GB" sz="1400" i="1" err="1">
                <a:latin typeface="Cambria" panose="02040503050406030204" pitchFamily="18" charset="0"/>
                <a:ea typeface="Cambria" panose="02040503050406030204" pitchFamily="18" charset="0"/>
              </a:rPr>
              <a:t>PendingIntents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 set with </a:t>
            </a:r>
            <a:r>
              <a:rPr lang="en-GB" sz="1400" i="1" err="1">
                <a:latin typeface="Cambria" panose="02040503050406030204" pitchFamily="18" charset="0"/>
                <a:ea typeface="Cambria" panose="02040503050406030204" pitchFamily="18" charset="0"/>
              </a:rPr>
              <a:t>AlarmManager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Available at: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  <a:hlinkClick r:id="rId3"/>
              </a:rPr>
              <a:t>https://stackoverflow.com/questions/4315611/android-get-all-pendingintents-set-with-alarmmanager</a:t>
            </a:r>
            <a:endParaRPr lang="en-GB" sz="14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Stack Overflow (2015) 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Cancel Alarm from </a:t>
            </a:r>
            <a:r>
              <a:rPr lang="en-GB" sz="1400" i="1" err="1">
                <a:latin typeface="Cambria" panose="02040503050406030204" pitchFamily="18" charset="0"/>
                <a:ea typeface="Cambria" panose="02040503050406030204" pitchFamily="18" charset="0"/>
              </a:rPr>
              <a:t>AlarmManager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Available at: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  <a:hlinkClick r:id="rId4"/>
              </a:rPr>
              <a:t>https://stackoverflow.com/questions/28922521/how-to-cancel-alarm-from-alarmmanager</a:t>
            </a:r>
            <a:endParaRPr lang="en-GB" sz="20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Stack Overflow (2017) 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Retrieve data from </a:t>
            </a:r>
            <a:r>
              <a:rPr lang="en-GB" sz="1400" i="1" err="1">
                <a:latin typeface="Cambria" panose="02040503050406030204" pitchFamily="18" charset="0"/>
                <a:ea typeface="Cambria" panose="02040503050406030204" pitchFamily="18" charset="0"/>
              </a:rPr>
              <a:t>Sqlite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 database and display into </a:t>
            </a:r>
            <a:r>
              <a:rPr lang="en-GB" sz="1400" i="1" err="1">
                <a:latin typeface="Cambria" panose="02040503050406030204" pitchFamily="18" charset="0"/>
                <a:ea typeface="Cambria" panose="02040503050406030204" pitchFamily="18" charset="0"/>
              </a:rPr>
              <a:t>textview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Available at: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  <a:hlinkClick r:id="rId5"/>
              </a:rPr>
              <a:t>https://stackoverflow.com/questions/44876568/android-studio-how-to-retrieve-data-from-sqlite-database-and-display-it-into-te</a:t>
            </a:r>
            <a:endParaRPr lang="en-GB" sz="14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Tutorials Point (no date) 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Android –Time Picker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. Available at: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  <a:hlinkClick r:id="rId6"/>
              </a:rPr>
              <a:t>https://www.tutorialspoint.com/android/android_timepicker_control.htm</a:t>
            </a:r>
            <a:endParaRPr lang="en-GB" sz="14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Tutorials Point (no date) 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Android – Date Picker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. Available at: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  <a:hlinkClick r:id="rId7"/>
              </a:rPr>
              <a:t>https://www.tutorialspoint.com/android/android_datepicker_control.htm</a:t>
            </a:r>
            <a:endParaRPr lang="en-GB" sz="14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Stack Overflow (2018) </a:t>
            </a:r>
            <a:r>
              <a:rPr lang="en-GB" sz="1400" i="1" err="1">
                <a:latin typeface="Cambria" panose="02040503050406030204" pitchFamily="18" charset="0"/>
                <a:ea typeface="Cambria" panose="02040503050406030204" pitchFamily="18" charset="0"/>
              </a:rPr>
              <a:t>TimePickerDialog</a:t>
            </a:r>
            <a:r>
              <a:rPr lang="en-GB" sz="1400" i="1">
                <a:latin typeface="Cambria" panose="02040503050406030204" pitchFamily="18" charset="0"/>
                <a:ea typeface="Cambria" panose="02040503050406030204" pitchFamily="18" charset="0"/>
              </a:rPr>
              <a:t> in spinner mode.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</a:rPr>
              <a:t>Available at: </a:t>
            </a:r>
            <a:r>
              <a:rPr lang="en-GB" sz="1400">
                <a:latin typeface="Cambria" panose="02040503050406030204" pitchFamily="18" charset="0"/>
                <a:ea typeface="Cambria" panose="02040503050406030204" pitchFamily="18" charset="0"/>
                <a:hlinkClick r:id="rId8"/>
              </a:rPr>
              <a:t>https://stackoverflow.com/questions/52775481/timepickerdialog-in-spinner-mode</a:t>
            </a:r>
            <a:endParaRPr lang="en-GB" sz="1400" i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96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95BE77-77BD-40A6-B110-E8147F729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u="sng" kern="12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Reminders App - Demonstration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C9DE49-8116-470E-8545-D910498EE022}"/>
              </a:ext>
            </a:extLst>
          </p:cNvPr>
          <p:cNvSpPr txBox="1"/>
          <p:nvPr/>
        </p:nvSpPr>
        <p:spPr>
          <a:xfrm>
            <a:off x="1144923" y="2405894"/>
            <a:ext cx="5315189" cy="35350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User can set a reminder with date, time, location and the information of the reminder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User can choose a one time, daily or weekly reminder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Fragments and Nav bar used for viewing stored reminders in different formats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Layout handling for portrait and landscape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ndroidappdemo_jIsM3MSd">
            <a:hlinkClick r:id="" action="ppaction://media"/>
            <a:extLst>
              <a:ext uri="{FF2B5EF4-FFF2-40B4-BE49-F238E27FC236}">
                <a16:creationId xmlns:a16="http://schemas.microsoft.com/office/drawing/2014/main" id="{623ABD18-41BA-44FD-A1D8-951CE85EE4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23563" y="909081"/>
            <a:ext cx="2675338" cy="5071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53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8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4E37431-20F0-4DD6-84A9-ED2B644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AE98B72-66C6-4AB4-AF0D-BA830DE86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07EAFC6-733F-403D-BB4D-05A3A2874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7A36730-4CB0-4F61-AD11-A44C97658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9C79E1-F916-4929-A4F3-DE763D4B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67334AB-16BD-4EC7-8C6B-4B517160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C2995-D2A1-4FCF-BCF4-75D0D0D8D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2" y="891652"/>
            <a:ext cx="4412021" cy="30307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b="1" u="sng" kern="120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Application structure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05DE2B2-7A02-4422-90D3-C8C607F14CC6}"/>
              </a:ext>
            </a:extLst>
          </p:cNvPr>
          <p:cNvPicPr/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6253" y="10140"/>
            <a:ext cx="6985654" cy="6857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41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3455CE-9854-4D6A-9FBB-32F51D1C5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b="1" u="sng">
                <a:latin typeface="Cambria" panose="02040503050406030204" pitchFamily="18" charset="0"/>
                <a:ea typeface="Cambria" panose="02040503050406030204" pitchFamily="18" charset="0"/>
              </a:rPr>
              <a:t>Alarms/Notifications - Alarm</a:t>
            </a:r>
            <a:endParaRPr lang="en-GB" sz="4000" b="1" u="sng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AB46A-3B9D-4EA1-8199-A212D28B2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57" y="2737568"/>
            <a:ext cx="5315189" cy="3535083"/>
          </a:xfrm>
        </p:spPr>
        <p:txBody>
          <a:bodyPr anchor="t">
            <a:normAutofit/>
          </a:bodyPr>
          <a:lstStyle/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This code is called either in </a:t>
            </a:r>
            <a:r>
              <a:rPr lang="en-GB" sz="2000" err="1">
                <a:latin typeface="Cambria" panose="02040503050406030204" pitchFamily="18" charset="0"/>
                <a:ea typeface="Cambria" panose="02040503050406030204" pitchFamily="18" charset="0"/>
              </a:rPr>
              <a:t>AddReminders</a:t>
            </a:r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 or </a:t>
            </a:r>
            <a:r>
              <a:rPr lang="en-GB" sz="2000" err="1">
                <a:latin typeface="Cambria" panose="02040503050406030204" pitchFamily="18" charset="0"/>
                <a:ea typeface="Cambria" panose="02040503050406030204" pitchFamily="18" charset="0"/>
              </a:rPr>
              <a:t>DeleteRecords</a:t>
            </a:r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 when notifications are enabled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Set up Alarm Manager and Intent that will go to </a:t>
            </a:r>
            <a:r>
              <a:rPr lang="en-GB" sz="2000" err="1">
                <a:latin typeface="Cambria" panose="02040503050406030204" pitchFamily="18" charset="0"/>
                <a:ea typeface="Cambria" panose="02040503050406030204" pitchFamily="18" charset="0"/>
              </a:rPr>
              <a:t>TimeManager</a:t>
            </a:r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 class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Create a pending intent with previous intent as parameter.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Begin process of getting date and time into the correct format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DE3CF9-D666-42FA-A01E-83D9977096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512" b="-2"/>
          <a:stretch/>
        </p:blipFill>
        <p:spPr>
          <a:xfrm>
            <a:off x="6460112" y="1003869"/>
            <a:ext cx="5599180" cy="328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79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5C4A7-0383-4C49-AA24-FA124B2E1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b="1" u="sng">
                <a:latin typeface="Cambria" panose="02040503050406030204" pitchFamily="18" charset="0"/>
                <a:ea typeface="Cambria" panose="02040503050406030204" pitchFamily="18" charset="0"/>
              </a:rPr>
              <a:t>Alarms/Notifications - Alarm</a:t>
            </a:r>
            <a:endParaRPr lang="en-GB" sz="4000" b="1" u="sng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98B18-C167-450C-9936-D7FED6081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Just below the previous code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Try statement needed for the .parse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Depending on what type of notification the user wants, set the alarm</a:t>
            </a:r>
          </a:p>
          <a:p>
            <a:r>
              <a:rPr lang="en-GB" sz="2000" err="1">
                <a:latin typeface="Cambria" panose="02040503050406030204" pitchFamily="18" charset="0"/>
                <a:ea typeface="Cambria" panose="02040503050406030204" pitchFamily="18" charset="0"/>
              </a:rPr>
              <a:t>setAndAllowWhileIdle</a:t>
            </a:r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 allows notifications to continue, even if application is fully closed</a:t>
            </a:r>
          </a:p>
          <a:p>
            <a:r>
              <a:rPr lang="en-GB" sz="2000" err="1">
                <a:latin typeface="Cambria" panose="02040503050406030204" pitchFamily="18" charset="0"/>
                <a:ea typeface="Cambria" panose="02040503050406030204" pitchFamily="18" charset="0"/>
              </a:rPr>
              <a:t>setRepeating</a:t>
            </a:r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 for continuous alarms (more on this in analysis)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Pass the previous pending intent as a parameter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E17819-A04A-40CD-B29D-833E7D426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1491" y="917023"/>
            <a:ext cx="5924425" cy="278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48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DC58AA-EE7E-422C-A65C-1A7171F58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b="1" u="sng">
                <a:latin typeface="Cambria" panose="02040503050406030204" pitchFamily="18" charset="0"/>
                <a:ea typeface="Cambria" panose="02040503050406030204" pitchFamily="18" charset="0"/>
              </a:rPr>
              <a:t>Alarms/Notifications - Notification</a:t>
            </a:r>
            <a:endParaRPr lang="en-GB" sz="4000" b="1" u="sng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04F4B594-CA78-24FB-2F80-8587EE2C3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Code inside </a:t>
            </a:r>
            <a:r>
              <a:rPr lang="en-US" sz="2000" err="1">
                <a:latin typeface="Cambria" panose="02040503050406030204" pitchFamily="18" charset="0"/>
                <a:ea typeface="Cambria" panose="02040503050406030204" pitchFamily="18" charset="0"/>
              </a:rPr>
              <a:t>TimeManager</a:t>
            </a:r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 class</a:t>
            </a:r>
          </a:p>
          <a:p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Retrieve the extras from previous intent</a:t>
            </a:r>
          </a:p>
          <a:p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Set up a notification manager and a builder</a:t>
            </a:r>
          </a:p>
          <a:p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Create a NEW intent. This intent is for when the user clicks on the notification</a:t>
            </a:r>
          </a:p>
          <a:p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Assign this new intent to a new pending intent</a:t>
            </a:r>
          </a:p>
          <a:p>
            <a:endParaRPr lang="en-US" sz="20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25F9C4-8FD0-480C-AEA5-317064F3BE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824" b="3"/>
          <a:stretch/>
        </p:blipFill>
        <p:spPr>
          <a:xfrm>
            <a:off x="6740919" y="967959"/>
            <a:ext cx="5380647" cy="392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210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328D51-EF45-4B02-B979-CF3333107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b="1" u="sng">
                <a:latin typeface="Cambria" panose="02040503050406030204" pitchFamily="18" charset="0"/>
                <a:ea typeface="Cambria" panose="02040503050406030204" pitchFamily="18" charset="0"/>
              </a:rPr>
              <a:t>Alarms/Notifications - Notification</a:t>
            </a:r>
            <a:endParaRPr lang="en-GB" sz="4000" b="1" u="sng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C3E93074-9113-AC2B-FBE8-671B3A8BE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Assign some values to the notification builder (title, contents, icon, disappear on click)</a:t>
            </a:r>
          </a:p>
          <a:p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If the users API version &gt; 25, a notification channel must be set up</a:t>
            </a:r>
          </a:p>
          <a:p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Then, the notification is built and sent to the user.</a:t>
            </a:r>
          </a:p>
          <a:p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This code is only called once the alarm has been triggered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5A8F35-6822-4611-88F0-AA26BD0225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960"/>
          <a:stretch/>
        </p:blipFill>
        <p:spPr>
          <a:xfrm>
            <a:off x="6740918" y="1151725"/>
            <a:ext cx="5278859" cy="309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356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66402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70175"/>
            <a:ext cx="12185331" cy="159074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5265546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3335" y="5263483"/>
            <a:ext cx="12192000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8AA4AC-78D8-4615-B32F-3613CC34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5510253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b="1" u="sng" kern="1200">
                <a:solidFill>
                  <a:srgbClr val="FFFFF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Cancelling Alarms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F9772E7-8C5E-4DF9-A9A3-3EF8EE5B2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256" y="472582"/>
            <a:ext cx="8311487" cy="3075248"/>
          </a:xfrm>
          <a:prstGeom prst="rect">
            <a:avLst/>
          </a:prstGeom>
        </p:spPr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D7455A3-3257-0910-D25D-56A2F6AB5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0256" y="3833199"/>
            <a:ext cx="8332826" cy="1119982"/>
          </a:xfrm>
        </p:spPr>
        <p:txBody>
          <a:bodyPr anchor="ctr">
            <a:normAutofit/>
          </a:bodyPr>
          <a:lstStyle/>
          <a:p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Switching off notifications in </a:t>
            </a:r>
            <a:r>
              <a:rPr lang="en-US" sz="2000" err="1">
                <a:latin typeface="Cambria" panose="02040503050406030204" pitchFamily="18" charset="0"/>
                <a:ea typeface="Cambria" panose="02040503050406030204" pitchFamily="18" charset="0"/>
              </a:rPr>
              <a:t>DeleteRecord</a:t>
            </a:r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 class</a:t>
            </a:r>
          </a:p>
          <a:p>
            <a:r>
              <a:rPr lang="en-US" sz="2000">
                <a:latin typeface="Cambria" panose="02040503050406030204" pitchFamily="18" charset="0"/>
                <a:ea typeface="Cambria" panose="02040503050406030204" pitchFamily="18" charset="0"/>
              </a:rPr>
              <a:t>Important that the intents are the exact same, otherwise the alarm can’t be found and deleted</a:t>
            </a:r>
          </a:p>
        </p:txBody>
      </p:sp>
    </p:spTree>
    <p:extLst>
      <p:ext uri="{BB962C8B-B14F-4D97-AF65-F5344CB8AC3E}">
        <p14:creationId xmlns:p14="http://schemas.microsoft.com/office/powerpoint/2010/main" val="2943890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9788F4-2C57-4E2E-99F1-B05251A57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b="1" u="sng">
                <a:latin typeface="Cambria" panose="02040503050406030204" pitchFamily="18" charset="0"/>
                <a:ea typeface="Cambria" panose="02040503050406030204" pitchFamily="18" charset="0"/>
              </a:rPr>
              <a:t>Populating lists with data</a:t>
            </a:r>
            <a:endParaRPr lang="en-GB" sz="4000" b="1" u="sng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33A9A-FFFF-4D73-99E2-ACB85B7BF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This code is called in Reminders Fragment and Calendar Fragment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Used for filling the list view with data from database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Use of background thread. Important if large amounts of data are being retrieved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Cursor retrieves all records in table, sorted by the date</a:t>
            </a:r>
          </a:p>
          <a:p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Use of adapter to fill list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45495-C091-4F94-932D-BF809A0E76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106"/>
          <a:stretch/>
        </p:blipFill>
        <p:spPr>
          <a:xfrm>
            <a:off x="6365899" y="598598"/>
            <a:ext cx="5714029" cy="335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300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CMP309 Project Max Clow 1904985</vt:lpstr>
      <vt:lpstr>Reminders App - Demonstration</vt:lpstr>
      <vt:lpstr>Application structure</vt:lpstr>
      <vt:lpstr>Alarms/Notifications - Alarm</vt:lpstr>
      <vt:lpstr>Alarms/Notifications - Alarm</vt:lpstr>
      <vt:lpstr>Alarms/Notifications - Notification</vt:lpstr>
      <vt:lpstr>Alarms/Notifications - Notification</vt:lpstr>
      <vt:lpstr>Cancelling Alarms</vt:lpstr>
      <vt:lpstr>Populating lists with data</vt:lpstr>
      <vt:lpstr>Populating lists with data</vt:lpstr>
      <vt:lpstr>Populating lists with data</vt:lpstr>
      <vt:lpstr>Analysis - Features</vt:lpstr>
      <vt:lpstr>Analysis – Usability + Compatibility</vt:lpstr>
      <vt:lpstr>Analysis – Performance + Security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CMP309 Project Max Clow 1904985</dc:title>
  <dc:creator>Max Clow</dc:creator>
  <cp:revision>1</cp:revision>
  <dcterms:created xsi:type="dcterms:W3CDTF">2022-04-25T09:43:31Z</dcterms:created>
  <dcterms:modified xsi:type="dcterms:W3CDTF">2022-04-25T14:19:11Z</dcterms:modified>
</cp:coreProperties>
</file>

<file path=docProps/thumbnail.jpeg>
</file>